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7fd6e8c1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7fd6e8c1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7fd6e8c16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7fd6e8c16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7fd6e8c16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87fd6e8c16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87fd6e8c16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87fd6e8c16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7fd6e8c16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7fd6e8c16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12.png"/><Relationship Id="rId7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50375"/>
            <a:ext cx="8520600" cy="94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300"/>
              <a:t>Projet Informatique</a:t>
            </a:r>
            <a:endParaRPr b="1" sz="53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864750"/>
            <a:ext cx="8520600" cy="32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/>
              <a:t>Simulation de gestion d’atelier</a:t>
            </a:r>
            <a:endParaRPr sz="38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5139" y="1465075"/>
            <a:ext cx="5833723" cy="3907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918250" y="91575"/>
            <a:ext cx="501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Classe InterfaceAtelier :</a:t>
            </a:r>
            <a:r>
              <a:rPr lang="fr"/>
              <a:t> classe principale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159250" y="1160475"/>
            <a:ext cx="5997600" cy="28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Possède comme attribut des ArrayList de 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Machine, Produit, Poste, Gamme, Operation, Operateur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Différents attributs lié à l’affichage de la fenêtre principale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Débute à la méthode start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Menubar créer dans la méthode prepareMenuBar();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8250" y="91575"/>
            <a:ext cx="3078427" cy="2061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4432700"/>
            <a:ext cx="8839201" cy="289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629450" y="410700"/>
            <a:ext cx="768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Sécurité :</a:t>
            </a:r>
            <a:r>
              <a:rPr lang="fr"/>
              <a:t> demande de mot de passe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282775" y="3450200"/>
            <a:ext cx="4614300" cy="11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1ère fenêtre:</a:t>
            </a:r>
            <a:endParaRPr u="sng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Fixer/changer par nouveau mot de passe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652" y="681400"/>
            <a:ext cx="3916726" cy="3528803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4357850" y="3194300"/>
            <a:ext cx="42114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 u="sng"/>
              <a:t>2ème image:</a:t>
            </a:r>
            <a:endParaRPr sz="17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Demande du mot de passe</a:t>
            </a:r>
            <a:endParaRPr sz="1700"/>
          </a:p>
        </p:txBody>
      </p:sp>
      <p:sp>
        <p:nvSpPr>
          <p:cNvPr id="73" name="Google Shape;73;p15"/>
          <p:cNvSpPr txBox="1"/>
          <p:nvPr/>
        </p:nvSpPr>
        <p:spPr>
          <a:xfrm>
            <a:off x="446325" y="4463275"/>
            <a:ext cx="694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Sécurité </a:t>
            </a:r>
            <a:r>
              <a:rPr lang="fr" u="sng"/>
              <a:t>assez basique</a:t>
            </a:r>
            <a:r>
              <a:rPr lang="fr"/>
              <a:t> : hashage simple du mot de passe, enregistré dans le fichier.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4950" y="605975"/>
            <a:ext cx="5177990" cy="35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</a:t>
            </a:r>
            <a:r>
              <a:rPr b="1" lang="fr"/>
              <a:t>dialogues</a:t>
            </a:r>
            <a:r>
              <a:rPr lang="fr"/>
              <a:t> de création :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1803900" y="2164300"/>
            <a:ext cx="8520600" cy="11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85750" y="581700"/>
            <a:ext cx="6359726" cy="254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6475" y="53275"/>
            <a:ext cx="4468100" cy="3075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1100" y="1682375"/>
            <a:ext cx="4323649" cy="287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28045" y="1807350"/>
            <a:ext cx="4582454" cy="294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285750" y="2827962"/>
            <a:ext cx="4724749" cy="273287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4249800" y="4349325"/>
            <a:ext cx="4582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une méthode pour chaque fenêtre de création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vérification des entrées utilisateur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235500" y="64025"/>
            <a:ext cx="8520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Placement machine</a:t>
            </a:r>
            <a:r>
              <a:rPr lang="fr"/>
              <a:t>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l’interface graphique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572000" y="64025"/>
            <a:ext cx="4184100" cy="32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Placement de la machine en cliquant à l’</a:t>
            </a:r>
            <a:r>
              <a:rPr b="1" lang="fr"/>
              <a:t>endroit souhaité </a:t>
            </a:r>
            <a:r>
              <a:rPr lang="fr"/>
              <a:t>sur l’écran.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Elle </a:t>
            </a:r>
            <a:r>
              <a:rPr lang="fr" u="sng"/>
              <a:t>apparaît</a:t>
            </a:r>
            <a:r>
              <a:rPr lang="fr"/>
              <a:t> alors dans la fenêtre à l’endroit selectionné.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Lors de la suppression de la machine, elle </a:t>
            </a:r>
            <a:r>
              <a:rPr lang="fr" u="sng"/>
              <a:t>disparait</a:t>
            </a:r>
            <a:r>
              <a:rPr lang="fr"/>
              <a:t> de la fenetre.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945" y="806025"/>
            <a:ext cx="4582454" cy="294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8375" y="2978225"/>
            <a:ext cx="5740026" cy="267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8775" y="2684700"/>
            <a:ext cx="3831625" cy="253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/>
              <a:t>Sauvegarde / Chargement</a:t>
            </a:r>
            <a:r>
              <a:rPr lang="fr"/>
              <a:t> à partir d’un </a:t>
            </a:r>
            <a:r>
              <a:rPr lang="fr" u="sng"/>
              <a:t>fichier</a:t>
            </a:r>
            <a:endParaRPr u="sng"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4092075" y="1784250"/>
            <a:ext cx="2699100" cy="32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Si des modifications ont été effectués, alors la variable modified = true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En essayant de quitter et en ayant modifié l’atelier ce message d’erreur s’affiche à l’écran.</a:t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8275" y="1189398"/>
            <a:ext cx="4972299" cy="423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01350" y="1460175"/>
            <a:ext cx="5239950" cy="357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74175" y="1474925"/>
            <a:ext cx="2050875" cy="28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